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sldIdLst>
    <p:sldId id="284" r:id="rId2"/>
    <p:sldId id="292" r:id="rId3"/>
    <p:sldId id="294" r:id="rId4"/>
    <p:sldId id="260" r:id="rId5"/>
    <p:sldId id="296" r:id="rId6"/>
    <p:sldId id="298" r:id="rId7"/>
    <p:sldId id="289" r:id="rId8"/>
    <p:sldId id="261" r:id="rId9"/>
    <p:sldId id="293" r:id="rId10"/>
    <p:sldId id="290" r:id="rId11"/>
    <p:sldId id="262" r:id="rId12"/>
    <p:sldId id="299" r:id="rId13"/>
    <p:sldId id="297" r:id="rId14"/>
    <p:sldId id="263" r:id="rId15"/>
    <p:sldId id="300" r:id="rId16"/>
    <p:sldId id="286" r:id="rId17"/>
    <p:sldId id="301" r:id="rId18"/>
    <p:sldId id="265" r:id="rId19"/>
    <p:sldId id="266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3" autoAdjust="0"/>
  </p:normalViewPr>
  <p:slideViewPr>
    <p:cSldViewPr>
      <p:cViewPr varScale="1">
        <p:scale>
          <a:sx n="103" d="100"/>
          <a:sy n="103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547979976513181"/>
          <c:y val="1.4904447236692016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-0.10659438896137349"/>
                  <c:y val="-5.1336823295064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6731630369812E-2"/>
                  <c:y val="7.5300905533188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Невыход СМИ в свет более одного года</c:v>
                </c:pt>
                <c:pt idx="1">
                  <c:v>Недоставка обязательных экземляров СМИ</c:v>
                </c:pt>
                <c:pt idx="2">
                  <c:v>Непредставление устава редакции или заменяющего его договора в регистрирующий орган в течение трех месяцев с момента выхода СМИ в свет</c:v>
                </c:pt>
                <c:pt idx="3">
                  <c:v>Нарушение порядка объявления выходных данных СМИ</c:v>
                </c:pt>
                <c:pt idx="4">
                  <c:v>Распространение продукции СМИ, не прошедшего перерегистрацию</c:v>
                </c:pt>
                <c:pt idx="5">
                  <c:v>Нарушение установленного порядка распространения среди детей продукции СМИ, содержащей информацию, причиняющую вред их здоровью и (или) развитию (демонстрация ЗИП)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504128558718471"/>
          <c:y val="0"/>
          <c:w val="0.41204351949875184"/>
          <c:h val="1"/>
        </c:manualLayout>
      </c:layout>
      <c:overlay val="0"/>
      <c:txPr>
        <a:bodyPr/>
        <a:lstStyle/>
        <a:p>
          <a:pPr algn="just"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Распространение продукции СМИ, непрошедшего процедуру внесения изменений в запись о регистрации </c:v>
                </c:pt>
                <c:pt idx="1">
                  <c:v>Длительный (более года) невыход СМИ в свет </c:v>
                </c:pt>
                <c:pt idx="2">
                  <c:v>Нарушение порядка предоставления устава редакции (заменяющего его договора)</c:v>
                </c:pt>
                <c:pt idx="3">
                  <c:v>Нарушение порядка направления обязательного экземпляра документов</c:v>
                </c:pt>
                <c:pt idx="4">
                  <c:v>Нарушение порядка объявления выходных данных</c:v>
                </c:pt>
                <c:pt idx="5">
                  <c:v>Нарушение установленного порядка распространения среди детей информационной продукции СМИ, содержащей информацию, причиняющую вред их здоровью и (или) развитию (демонстрация ЗИП)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19</c:v>
                </c:pt>
                <c:pt idx="2">
                  <c:v>10</c:v>
                </c:pt>
                <c:pt idx="3">
                  <c:v>11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392048856591382"/>
          <c:y val="0"/>
          <c:w val="0.41722362666379065"/>
          <c:h val="0.9571633858267714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CA15A-6B54-4652-9577-3315350FC7CD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55F62-E44C-4DF9-A933-DCE39ABD3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6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130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63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500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748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317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722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385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522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279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0150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B34A4-623C-4F60-BB47-6BF09EB483C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089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B34A4-623C-4F60-BB47-6BF09EB483C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620D-C9BB-4962-9456-7FE599984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7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consultantplus://offline/ref=25F9D002DFC415CB67F54B583E677EFD320F2B314EFEFAE72E77D1E1C662C6909D148D119445B32B90E7B9ACFC8BB17E489CEA4DA2E34632QCQ4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consultantplus://offline/ref=4B3C56967198841BA4035F5DC18433B8213DDE7EF590FC9D53A519D62AE86CDD7E62E6A2895F1920aC61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C749EA0DE446EC758DCF2FBBA5889919A0C7101F52E48BF7CD07E8DBC57DD63EB1EA43EEAC427FAi5K4H" TargetMode="External"/><Relationship Id="rId2" Type="http://schemas.openxmlformats.org/officeDocument/2006/relationships/hyperlink" Target="consultantplus://offline/ref=4B3C56967198841BA4035F5DC18433B8213DDE7EF590FC9D53A519D62AE86CDD7E62E6A2895F1920aC61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onsultantplus://offline/ref=2BF9F848663C042540022E65A61E86EEC5F7B43691B364F89C360B88D18A971AFC23F72A4EFDFB12uEt8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Иркутск,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64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ч. 1 статьи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13.21. Нарушение порядка изготовления или распространения продукции средства массовой информации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841" y="1916832"/>
            <a:ext cx="8496944" cy="2893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/>
              <a:t>Изготовление или распространение продукции незарегистрированного средства массовой информации, а равно продукции средства массовой информации, в запись о регистрации которого не внесены изменения, </a:t>
            </a:r>
            <a:endParaRPr lang="ru-RU" b="1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влечет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наложение административного штрафа на граждан в размере от одной тысячи до одной тысячи пятисот рублей с конфискацией предмета административного правонарушения; на должностных лиц - от двух тысяч до трех тысяч рублей с конфискацией предмета административного правонарушения; на юридических лиц - от двадцати тысяч до тридцати тысяч рублей с конфискацией предмета административного правонарушения.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3154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438" y="969496"/>
            <a:ext cx="856895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Устав редакции средства массовой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информации принимается на общем собрании коллектива журналистов - штатных сотрудников редакции большинством голосов при наличии не менее двух третей его состава и утверждается учредителем.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946" y="1907324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уставе редакции должны быть определены: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взаимные права и обязанности учредителя, редакции, главного редактора;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полномочия коллектива журналистов - штатных сотрудников редакции;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 порядок назначения (избрания) главного редактора, редакционной коллегии и (или) иных органов управления редакцией;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 основания и порядок прекращения и приостановления деятельности средства массовой информации;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5) передача и (или) сохранение права на наименование (название), иные юридические последствия смены учредителя, изменения состава соучредителей, прекращения деятельности средства массовой информации, ликвидации или реорганизации редакции, изменения ее организационно-правовой формы;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порядок утверждения и изменения устава редакции, а также иные положения, предусмотренные настоящим Законом и другими законодательными актами.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23165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Закона РФ от 27.12.1991 №2124-1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средствах массовой информации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71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7458"/>
            <a:ext cx="5961536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359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Статья 13.23. Нарушение порядка представления обязательного экземпляра документов, письменных уведомлений, уставов и договоров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813690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/>
              <a:t>Нарушение установленного законом порядка представления обязательного экземпляра документов, письменных уведомлений, </a:t>
            </a:r>
            <a:r>
              <a:rPr lang="ru-RU" dirty="0">
                <a:hlinkClick r:id="rId2"/>
              </a:rPr>
              <a:t>уставов редакций или заменяющих их договоров, а равно порядка хранения материалов теле- и радиопередач -</a:t>
            </a:r>
          </a:p>
          <a:p>
            <a:pPr algn="just"/>
            <a:r>
              <a:rPr lang="ru-RU" dirty="0"/>
              <a:t>влечет наложение административного штрафа на граждан в размере от двухсот до пятисот рублей; на должностных лиц - от одной тысячи до двух тысяч рублей; на юридических лиц - от десяти тысяч до двадцати тысяч рублей.</a:t>
            </a:r>
          </a:p>
          <a:p>
            <a:endParaRPr lang="ru-RU" dirty="0"/>
          </a:p>
        </p:txBody>
      </p:sp>
      <p:pic>
        <p:nvPicPr>
          <p:cNvPr id="1026" name="Picture 2" descr="C:\Users\RKN1\Desktop\95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27183"/>
            <a:ext cx="3810000" cy="214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40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554" y="260648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Ст. </a:t>
            </a:r>
            <a:r>
              <a:rPr lang="ru-RU" b="1" dirty="0" smtClean="0">
                <a:solidFill>
                  <a:srgbClr val="FF0000"/>
                </a:solidFill>
              </a:rPr>
              <a:t>27 </a:t>
            </a:r>
            <a:r>
              <a:rPr lang="ru-RU" b="1" dirty="0">
                <a:solidFill>
                  <a:srgbClr val="FF0000"/>
                </a:solidFill>
              </a:rPr>
              <a:t>Закона РФ от 27.12.1991 №2124-1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«О средствах массовой информации»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738" y="968758"/>
            <a:ext cx="8640960" cy="3960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/>
              <a:t>Каждый выпуск периодического печатного издания должен содержать следующие сведения:</a:t>
            </a:r>
          </a:p>
          <a:p>
            <a:pPr algn="just"/>
            <a:r>
              <a:rPr lang="ru-RU" sz="2000" dirty="0"/>
              <a:t>1) наименование (название) издания;</a:t>
            </a:r>
          </a:p>
          <a:p>
            <a:pPr algn="just"/>
            <a:r>
              <a:rPr lang="ru-RU" sz="2000" dirty="0" smtClean="0"/>
              <a:t>2</a:t>
            </a:r>
            <a:r>
              <a:rPr lang="ru-RU" sz="2000" dirty="0"/>
              <a:t>) учредитель (соучредители);</a:t>
            </a:r>
          </a:p>
          <a:p>
            <a:pPr algn="just"/>
            <a:r>
              <a:rPr lang="ru-RU" sz="2000" dirty="0"/>
              <a:t>3) фамилия, инициалы главного редактора;</a:t>
            </a:r>
          </a:p>
          <a:p>
            <a:pPr algn="just"/>
            <a:r>
              <a:rPr lang="ru-RU" sz="2000" dirty="0"/>
              <a:t>4) порядковый номер выпуска и дата его выхода в свет;</a:t>
            </a:r>
          </a:p>
          <a:p>
            <a:pPr algn="just"/>
            <a:r>
              <a:rPr lang="ru-RU" sz="2000" dirty="0" smtClean="0"/>
              <a:t>5</a:t>
            </a:r>
            <a:r>
              <a:rPr lang="ru-RU" sz="2000" dirty="0"/>
              <a:t>) индекс - для изданий, распространяемых через предприятия связи;</a:t>
            </a:r>
          </a:p>
          <a:p>
            <a:pPr algn="just"/>
            <a:r>
              <a:rPr lang="ru-RU" sz="2000" dirty="0"/>
              <a:t>6) тираж;</a:t>
            </a:r>
          </a:p>
          <a:p>
            <a:pPr algn="just"/>
            <a:r>
              <a:rPr lang="ru-RU" sz="2000" dirty="0"/>
              <a:t>7) цена, либо пометка "Свободная цена", либо пометка "Бесплатно";</a:t>
            </a:r>
          </a:p>
          <a:p>
            <a:pPr algn="just"/>
            <a:r>
              <a:rPr lang="ru-RU" sz="2000" dirty="0"/>
              <a:t>8) адреса редакции, издателя, типографии;</a:t>
            </a:r>
          </a:p>
          <a:p>
            <a:pPr algn="just"/>
            <a:r>
              <a:rPr lang="ru-RU" sz="2000" dirty="0"/>
              <a:t>9) знак информационной продукции в случаях, предусмотренных Федеральным </a:t>
            </a:r>
            <a:r>
              <a:rPr lang="ru-RU" sz="2000" dirty="0" smtClean="0"/>
              <a:t>законом от 29.12.2010 №436-ФЗ </a:t>
            </a:r>
            <a:endParaRPr lang="ru-RU" sz="2000" dirty="0">
              <a:hlinkClick r:id="rId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22" y="5013176"/>
            <a:ext cx="3742176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41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9001000" cy="213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go3.imgsmail.ru/imgpreview?key=33a056b8853cb53a&amp;mb=imgdb_preview_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81" y="4193704"/>
            <a:ext cx="40046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0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192" y="65846"/>
            <a:ext cx="569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Ст. 27 Закона РФ от 27.12.1991 №2124-1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«О средствах массовой информации»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980728"/>
            <a:ext cx="8064896" cy="2880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Сетевое </a:t>
            </a:r>
            <a:r>
              <a:rPr lang="ru-RU" b="1" dirty="0"/>
              <a:t>издание </a:t>
            </a:r>
            <a:r>
              <a:rPr lang="ru-RU" dirty="0"/>
              <a:t>должно содержать следующие сведения:</a:t>
            </a:r>
          </a:p>
          <a:p>
            <a:pPr algn="just"/>
            <a:r>
              <a:rPr lang="ru-RU" dirty="0"/>
              <a:t>1) наименование (название) издания;</a:t>
            </a:r>
          </a:p>
          <a:p>
            <a:pPr algn="just"/>
            <a:r>
              <a:rPr lang="ru-RU" dirty="0"/>
              <a:t>2) учредитель (соучредители);</a:t>
            </a:r>
          </a:p>
          <a:p>
            <a:pPr algn="just"/>
            <a:r>
              <a:rPr lang="ru-RU" dirty="0"/>
              <a:t>3) фамилия, инициалы главного редактора;</a:t>
            </a:r>
          </a:p>
          <a:p>
            <a:pPr algn="just"/>
            <a:r>
              <a:rPr lang="ru-RU" dirty="0"/>
              <a:t>4) адрес электронной почты и номер телефона редакции;</a:t>
            </a:r>
          </a:p>
          <a:p>
            <a:pPr algn="just"/>
            <a:r>
              <a:rPr lang="ru-RU" dirty="0"/>
              <a:t>5) знак информационной продукции в случаях, предусмотренных </a:t>
            </a:r>
            <a:r>
              <a:rPr lang="ru-RU" dirty="0" smtClean="0"/>
              <a:t>Федеральным законом </a:t>
            </a:r>
            <a:r>
              <a:rPr lang="ru-RU" dirty="0"/>
              <a:t>от 29.12.2010 №436-ФЗ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>
              <a:hlinkClick r:id="rId2"/>
            </a:endParaRPr>
          </a:p>
          <a:p>
            <a:pPr algn="just"/>
            <a:endParaRPr lang="ru-RU" dirty="0">
              <a:hlinkClick r:id="rId3"/>
            </a:endParaRPr>
          </a:p>
        </p:txBody>
      </p:sp>
      <p:pic>
        <p:nvPicPr>
          <p:cNvPr id="2050" name="Picture 2" descr="C:\Users\RKN1\Desktop\Bez-nazvaniya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86104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23928" y="4077072"/>
            <a:ext cx="4752528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100" dirty="0" smtClean="0">
              <a:solidFill>
                <a:schemeClr val="tx1"/>
              </a:solidFill>
            </a:endParaRPr>
          </a:p>
          <a:p>
            <a:pPr algn="just"/>
            <a:r>
              <a:rPr lang="ru-RU" sz="2100" dirty="0" smtClean="0">
                <a:solidFill>
                  <a:srgbClr val="FF0000"/>
                </a:solidFill>
              </a:rPr>
              <a:t>Зарегистрированное средство </a:t>
            </a:r>
            <a:r>
              <a:rPr lang="ru-RU" sz="2100" dirty="0">
                <a:solidFill>
                  <a:srgbClr val="FF0000"/>
                </a:solidFill>
              </a:rPr>
              <a:t>массовой информации обязано указывать в выходных данных зарегистрировавший его орган и регистрационный номер</a:t>
            </a:r>
            <a:r>
              <a:rPr lang="ru-RU" sz="2100" dirty="0" smtClean="0">
                <a:solidFill>
                  <a:srgbClr val="FF0000"/>
                </a:solidFill>
              </a:rPr>
              <a:t>.</a:t>
            </a:r>
            <a:endParaRPr lang="ru-RU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10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СМИ\Кучина\Типичные нарушения\вд сетев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4" y="1196752"/>
            <a:ext cx="868949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402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356" y="723088"/>
            <a:ext cx="5273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Выпуск (изготовление) или распространение продукции средства массовой информации без указания в установленном порядке выходных данных, а равно с неполными или заведомо ложными выходными данными </a:t>
            </a:r>
            <a:r>
              <a:rPr lang="ru-RU" sz="2000" dirty="0"/>
              <a:t>-</a:t>
            </a:r>
          </a:p>
          <a:p>
            <a:pPr algn="just"/>
            <a:r>
              <a:rPr lang="ru-RU" sz="2000" dirty="0"/>
              <a:t>влечет предупреждение или наложение административного штрафа на граждан в размере от трехсот до пятисот рублей с конфискацией продукции средства массовой информации или без таковой; на должностных лиц - от пятисот до одной тысячи рублей с конфискацией продукции средства массовой информации или без таковой; на юридических лиц - от пяти тысяч до десяти тысяч рублей с конфискацией продукции средства массовой информации или без таковой.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Статья 13.22. Нарушение порядка объявления выходных </a:t>
            </a:r>
            <a:r>
              <a:rPr lang="ru-RU" sz="2000" b="1" dirty="0" smtClean="0">
                <a:solidFill>
                  <a:srgbClr val="FF0000"/>
                </a:solidFill>
              </a:rPr>
              <a:t>данных КоАП РФ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62437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267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68760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ВНИМАНИЕ! С 1 января 2017 года</a:t>
            </a:r>
            <a:r>
              <a:rPr lang="ru-RU" sz="2000" dirty="0"/>
              <a:t> вступил в силу Федеральный закон № 278-ФЗ от 3 июля 2016 года «О внесении изменений в Федеральный закон № 77-ФЗ от 9 декабря 1994 года «Об обязательном экземпляре документов». Теперь производители должны доставлять </a:t>
            </a:r>
            <a:r>
              <a:rPr lang="ru-RU" sz="2000" b="1" u="sng" dirty="0"/>
              <a:t>в течении 7 дней со дня выхода в свет первой партии тиража</a:t>
            </a:r>
            <a:r>
              <a:rPr lang="ru-RU" sz="2000" dirty="0"/>
              <a:t> </a:t>
            </a:r>
            <a:r>
              <a:rPr lang="ru-RU" sz="2000" b="1" u="sng" dirty="0"/>
              <a:t>печатных изданий</a:t>
            </a:r>
            <a:r>
              <a:rPr lang="ru-RU" sz="2000" dirty="0"/>
              <a:t> с использованием информационно-телекоммуникационных сетей </a:t>
            </a:r>
            <a:r>
              <a:rPr lang="ru-RU" sz="2000" b="1" u="sng" dirty="0"/>
              <a:t>один экземпляр печатных изданий в электронной форме</a:t>
            </a:r>
            <a:r>
              <a:rPr lang="ru-RU" sz="2000" dirty="0"/>
              <a:t>, заверенный </a:t>
            </a:r>
            <a:r>
              <a:rPr lang="ru-RU" sz="2000" b="1" u="sng" dirty="0"/>
              <a:t>квалицированной электронной подписью</a:t>
            </a:r>
            <a:r>
              <a:rPr lang="ru-RU" sz="2000" dirty="0"/>
              <a:t>, в </a:t>
            </a:r>
            <a:r>
              <a:rPr lang="ru-RU" sz="2000" b="1" u="sng" dirty="0"/>
              <a:t>ИТАР-ТАСС и Российскую государственную библиотеку</a:t>
            </a:r>
            <a:r>
              <a:rPr lang="ru-RU" sz="2000" dirty="0"/>
              <a:t> для постоянного хранения.</a:t>
            </a:r>
          </a:p>
          <a:p>
            <a:pPr algn="just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9047"/>
            <a:ext cx="630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Федеральный закон от </a:t>
            </a:r>
            <a:r>
              <a:rPr lang="ru-RU" sz="2000" b="1" dirty="0" smtClean="0">
                <a:solidFill>
                  <a:srgbClr val="FF0000"/>
                </a:solidFill>
              </a:rPr>
              <a:t>29.12.1994 №77-ФЗ «Об обязательном экземпляре документов»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717032"/>
            <a:ext cx="4635500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121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6013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Нарушения выявленные Управлением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Иркутской области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20139379"/>
              </p:ext>
            </p:extLst>
          </p:nvPr>
        </p:nvGraphicFramePr>
        <p:xfrm>
          <a:off x="179512" y="908720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429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6013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Нарушения выявленные Управлением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Иркутской области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3224" y="824518"/>
            <a:ext cx="2016224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5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15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43508559"/>
              </p:ext>
            </p:extLst>
          </p:nvPr>
        </p:nvGraphicFramePr>
        <p:xfrm>
          <a:off x="179512" y="1412776"/>
          <a:ext cx="8748464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9643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54" y="1412776"/>
            <a:ext cx="8720233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Учредитель СМИ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обязан в месячный срок со дня изменений уведомить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регистрирующий орган о (об):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изменении места нахождения учредителя и (или) редакции;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изменении периодичности выпуска СМИ;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зменении максимального объема СМИ;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ринятии решения о прекращении, приостановлении деятельности СМИ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49981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Ст. 11 Закона РФ от 27.12.1991 №2124-1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средствах массовой информации»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RKN1\Desktop\CoolClips_vc0991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1"/>
          <a:stretch>
            <a:fillRect/>
          </a:stretch>
        </p:blipFill>
        <p:spPr bwMode="auto">
          <a:xfrm>
            <a:off x="3977235" y="3645024"/>
            <a:ext cx="45720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38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457" y="1556792"/>
            <a:ext cx="7920880" cy="163121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Уведомление может быть представлено в регистрирующий орган в форме электронного документа, подписанного усиленной квалифицированной электронной подписью, в том числе с использованием единого портала государственных услуг и муниципальных услуг.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620688"/>
            <a:ext cx="49685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ВАЖНО!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197" y="3746649"/>
            <a:ext cx="7925139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случае, если уведомление подано неуполномоченным лицом или сведения, содержащиеся в нем, не соответствуют действительности, такое уведомление подлежит возврату.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904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СМИ\Кучина\Типичные нарушения\Уведомление Картош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3167"/>
            <a:ext cx="5616624" cy="60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630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13.23. Нарушение порядка представления обязательного экземпляра документов, письменных уведомлений, уставов и договоров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49117" y="1484784"/>
            <a:ext cx="57959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Нарушение установленного законом порядка представления обязательного экземпляра документов, письменных уведомлений,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уставов редакций или заменяющих их договоров, а равно порядка хранения материалов теле- и радиопередач -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влечет наложение административного штрафа на граждан в размере от двухсот до пятисот рублей; на должностных лиц - от одной тысячи до двух тысяч рублей; на юридических лиц - от десяти тысяч до двадцати тысяч рублей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84784"/>
            <a:ext cx="309455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66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679" y="908720"/>
            <a:ext cx="876803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Учредитель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обязан внести изменения в запись о регистрации средства массовой информации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случае: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Смены учредителя, изменения состава соучредителей;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наименования (названия) СМИ;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языка (языков);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примерной тематики и (или) специализации СМИ;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территории распространения продукции СМИ; 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доменного имени сайта в информационно – телекоммуникационной сети «Интернет» (для сетевого издания);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формы и (или)вида периодического распространения массовой информации</a:t>
            </a:r>
          </a:p>
          <a:p>
            <a:pPr marL="285750" indent="-285750" algn="just">
              <a:buFontTx/>
              <a:buChar char="-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456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 11 Закона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РФ от 27.12.1991 №2124-1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средствах массовой информации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124" name="Picture 4" descr="http://laoblogger.com/images/clipart-little-white-ma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81" y="4703736"/>
            <a:ext cx="2845028" cy="2131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80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enina\Desktop\Вестник11.jpg"/>
          <p:cNvPicPr>
            <a:picLocks noChangeAspect="1" noChangeArrowheads="1"/>
          </p:cNvPicPr>
          <p:nvPr/>
        </p:nvPicPr>
        <p:blipFill>
          <a:blip r:embed="rId2" cstate="print"/>
          <a:srcRect l="13312" r="11739" b="53192"/>
          <a:stretch>
            <a:fillRect/>
          </a:stretch>
        </p:blipFill>
        <p:spPr bwMode="auto">
          <a:xfrm>
            <a:off x="1187624" y="1423421"/>
            <a:ext cx="6156176" cy="5445848"/>
          </a:xfrm>
          <a:prstGeom prst="rect">
            <a:avLst/>
          </a:prstGeom>
          <a:noFill/>
        </p:spPr>
      </p:pic>
      <p:pic>
        <p:nvPicPr>
          <p:cNvPr id="1030" name="Picture 6" descr="R:\вестник\Свидетельство.TIF"/>
          <p:cNvPicPr>
            <a:picLocks noChangeAspect="1" noChangeArrowheads="1"/>
          </p:cNvPicPr>
          <p:nvPr/>
        </p:nvPicPr>
        <p:blipFill>
          <a:blip r:embed="rId3" cstate="print"/>
          <a:srcRect t="55652" r="-4638" b="35073"/>
          <a:stretch>
            <a:fillRect/>
          </a:stretch>
        </p:blipFill>
        <p:spPr bwMode="auto">
          <a:xfrm>
            <a:off x="0" y="285728"/>
            <a:ext cx="6300192" cy="7921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1016</TotalTime>
  <Words>1063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senina</cp:lastModifiedBy>
  <cp:revision>165</cp:revision>
  <dcterms:created xsi:type="dcterms:W3CDTF">2017-11-18T12:45:02Z</dcterms:created>
  <dcterms:modified xsi:type="dcterms:W3CDTF">2019-10-18T03:18:48Z</dcterms:modified>
</cp:coreProperties>
</file>